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9" d="100"/>
          <a:sy n="69" d="100"/>
        </p:scale>
        <p:origin x="-1392" y="-112"/>
      </p:cViewPr>
      <p:guideLst>
        <p:guide orient="horz" pos="2160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716B-7624-A040-A4ED-CC15B630648D}" type="datetimeFigureOut">
              <a:rPr lang="en-US" smtClean="0"/>
              <a:t>31/03/15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3EB7-7260-944D-AC35-D6E56FB2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14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716B-7624-A040-A4ED-CC15B630648D}" type="datetimeFigureOut">
              <a:rPr lang="en-US" smtClean="0"/>
              <a:t>31/03/15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3EB7-7260-944D-AC35-D6E56FB2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9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716B-7624-A040-A4ED-CC15B630648D}" type="datetimeFigureOut">
              <a:rPr lang="en-US" smtClean="0"/>
              <a:t>31/03/15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3EB7-7260-944D-AC35-D6E56FB2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1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716B-7624-A040-A4ED-CC15B630648D}" type="datetimeFigureOut">
              <a:rPr lang="en-US" smtClean="0"/>
              <a:t>31/03/15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3EB7-7260-944D-AC35-D6E56FB2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716B-7624-A040-A4ED-CC15B630648D}" type="datetimeFigureOut">
              <a:rPr lang="en-US" smtClean="0"/>
              <a:t>31/03/15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3EB7-7260-944D-AC35-D6E56FB2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8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716B-7624-A040-A4ED-CC15B630648D}" type="datetimeFigureOut">
              <a:rPr lang="en-US" smtClean="0"/>
              <a:t>31/03/15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3EB7-7260-944D-AC35-D6E56FB2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10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716B-7624-A040-A4ED-CC15B630648D}" type="datetimeFigureOut">
              <a:rPr lang="en-US" smtClean="0"/>
              <a:t>31/03/15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3EB7-7260-944D-AC35-D6E56FB2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9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716B-7624-A040-A4ED-CC15B630648D}" type="datetimeFigureOut">
              <a:rPr lang="en-US" smtClean="0"/>
              <a:t>31/03/15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3EB7-7260-944D-AC35-D6E56FB2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4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716B-7624-A040-A4ED-CC15B630648D}" type="datetimeFigureOut">
              <a:rPr lang="en-US" smtClean="0"/>
              <a:t>31/03/15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3EB7-7260-944D-AC35-D6E56FB2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2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716B-7624-A040-A4ED-CC15B630648D}" type="datetimeFigureOut">
              <a:rPr lang="en-US" smtClean="0"/>
              <a:t>31/03/15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3EB7-7260-944D-AC35-D6E56FB2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93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B716B-7624-A040-A4ED-CC15B630648D}" type="datetimeFigureOut">
              <a:rPr lang="en-US" smtClean="0"/>
              <a:t>31/03/15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D3EB7-7260-944D-AC35-D6E56FB2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0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B716B-7624-A040-A4ED-CC15B630648D}" type="datetimeFigureOut">
              <a:rPr lang="en-US" smtClean="0"/>
              <a:t>31/03/15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D3EB7-7260-944D-AC35-D6E56FB20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4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BNZ5807 Volunteers Certificate_v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0"/>
            <a:ext cx="918259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3410" y="2628167"/>
            <a:ext cx="7954785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2249" y="4198595"/>
            <a:ext cx="5767660" cy="688005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753200" y="5373216"/>
            <a:ext cx="1536709" cy="688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97988" y="5465241"/>
            <a:ext cx="2099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date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36474" y="328213"/>
            <a:ext cx="25213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Logo:</a:t>
            </a:r>
          </a:p>
          <a:p>
            <a:pPr marL="184150" indent="-184150">
              <a:buFont typeface="Wingdings" charset="0"/>
              <a:buChar char="Ø"/>
            </a:pPr>
            <a:r>
              <a:rPr lang="en-US" sz="1400" dirty="0" smtClean="0"/>
              <a:t>Select Insert from top menu</a:t>
            </a:r>
          </a:p>
          <a:p>
            <a:pPr marL="184150" indent="-184150">
              <a:buFont typeface="Wingdings" charset="0"/>
              <a:buChar char="Ø"/>
            </a:pPr>
            <a:r>
              <a:rPr lang="en-US" sz="1400" dirty="0" smtClean="0"/>
              <a:t>Select photo | picture from file</a:t>
            </a:r>
          </a:p>
          <a:p>
            <a:pPr marL="184150" indent="-184150">
              <a:buFont typeface="Wingdings" charset="0"/>
              <a:buChar char="Ø"/>
            </a:pPr>
            <a:r>
              <a:rPr lang="en-US" sz="1400" dirty="0" smtClean="0"/>
              <a:t>Select image and resize here</a:t>
            </a:r>
          </a:p>
          <a:p>
            <a:pPr marL="285750" indent="-285750">
              <a:buFont typeface="Wingdings" charset="0"/>
              <a:buChar char="Ø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16153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</Words>
  <Application>Microsoft Macintosh PowerPoint</Application>
  <PresentationFormat>A4 Paper (210x297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SOLmedia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Brown</dc:creator>
  <cp:lastModifiedBy>Daniel Brown</cp:lastModifiedBy>
  <cp:revision>2</cp:revision>
  <dcterms:created xsi:type="dcterms:W3CDTF">2015-03-30T22:01:21Z</dcterms:created>
  <dcterms:modified xsi:type="dcterms:W3CDTF">2015-03-30T22:07:19Z</dcterms:modified>
</cp:coreProperties>
</file>